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31"/>
    <a:srgbClr val="2B1931"/>
    <a:srgbClr val="EF4141"/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>
        <p:scale>
          <a:sx n="66" d="100"/>
          <a:sy n="66" d="100"/>
        </p:scale>
        <p:origin x="834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39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7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3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6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7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4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0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87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3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22AB3-8169-4F21-AA2F-D29AAA0F74F4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BD508-674D-4D02-B252-4CC05D373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8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ì ëµì  í ì í¬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7" r="23351"/>
          <a:stretch/>
        </p:blipFill>
        <p:spPr bwMode="auto">
          <a:xfrm>
            <a:off x="2165710" y="-1"/>
            <a:ext cx="71701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5710" y="3032853"/>
            <a:ext cx="7170199" cy="3836420"/>
          </a:xfrm>
          <a:prstGeom prst="rect">
            <a:avLst/>
          </a:prstGeom>
          <a:solidFill>
            <a:srgbClr val="3E1B59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8" name="그룹 267"/>
          <p:cNvGrpSpPr/>
          <p:nvPr/>
        </p:nvGrpSpPr>
        <p:grpSpPr>
          <a:xfrm>
            <a:off x="2494848" y="3276524"/>
            <a:ext cx="4899374" cy="3349078"/>
            <a:chOff x="2009425" y="2216363"/>
            <a:chExt cx="4899374" cy="3349078"/>
          </a:xfrm>
        </p:grpSpPr>
        <p:sp>
          <p:nvSpPr>
            <p:cNvPr id="184" name="직사각형 183"/>
            <p:cNvSpPr/>
            <p:nvPr/>
          </p:nvSpPr>
          <p:spPr>
            <a:xfrm>
              <a:off x="2370668" y="2216363"/>
              <a:ext cx="1422492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라운드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3793160" y="2216363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191970" y="2216363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4594845" y="2216364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4988089" y="2216364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5386920" y="2216364"/>
              <a:ext cx="771445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평균 순위</a:t>
              </a: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6158366" y="2216363"/>
              <a:ext cx="750433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합산 점수</a:t>
              </a:r>
            </a:p>
          </p:txBody>
        </p:sp>
        <p:grpSp>
          <p:nvGrpSpPr>
            <p:cNvPr id="191" name="그룹 190"/>
            <p:cNvGrpSpPr/>
            <p:nvPr/>
          </p:nvGrpSpPr>
          <p:grpSpPr>
            <a:xfrm>
              <a:off x="2009425" y="2645340"/>
              <a:ext cx="4899374" cy="346217"/>
              <a:chOff x="2009425" y="2645340"/>
              <a:chExt cx="4899374" cy="346217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2009425" y="2645342"/>
                <a:ext cx="346215" cy="3462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B0F0"/>
                    </a:solidFill>
                  </a:rPr>
                  <a:t>1</a:t>
                </a:r>
                <a:endParaRPr lang="ko-KR" altLang="en-US" sz="14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2370668" y="2645341"/>
                <a:ext cx="1422492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부   폰</a:t>
                </a: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3793160" y="2645341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6</a:t>
                </a:r>
                <a:endParaRPr lang="ko-KR" altLang="en-US" sz="1400" dirty="0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4191970" y="2645341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4594845" y="2645342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4988089" y="2645342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5386920" y="2645341"/>
                <a:ext cx="771445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2.75</a:t>
                </a:r>
                <a:endParaRPr lang="ko-KR" altLang="en-US" sz="1400" dirty="0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158366" y="2645340"/>
                <a:ext cx="750433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24</a:t>
                </a:r>
                <a:endParaRPr lang="ko-KR" altLang="en-US" sz="1400" dirty="0"/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2009425" y="3006578"/>
              <a:ext cx="4899374" cy="346217"/>
              <a:chOff x="2009425" y="2991554"/>
              <a:chExt cx="4899374" cy="346217"/>
            </a:xfrm>
          </p:grpSpPr>
          <p:sp>
            <p:nvSpPr>
              <p:cNvPr id="201" name="직사각형 200"/>
              <p:cNvSpPr/>
              <p:nvPr/>
            </p:nvSpPr>
            <p:spPr>
              <a:xfrm>
                <a:off x="2009425" y="2991556"/>
                <a:ext cx="346215" cy="3462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B0F0"/>
                    </a:solidFill>
                  </a:rPr>
                  <a:t>2</a:t>
                </a:r>
                <a:endParaRPr lang="ko-KR" altLang="en-US" sz="14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2370668" y="2991555"/>
                <a:ext cx="1422492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/>
                  <a:t>교대역</a:t>
                </a:r>
                <a:endParaRPr lang="ko-KR" altLang="en-US" sz="1400" dirty="0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3793160" y="2991555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5</a:t>
                </a:r>
                <a:endParaRPr lang="ko-KR" altLang="en-US" sz="1400" dirty="0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4191970" y="2991555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4594845" y="2991556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4988089" y="2991556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386920" y="2991555"/>
                <a:ext cx="771445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2.75</a:t>
                </a:r>
                <a:endParaRPr lang="ko-KR" altLang="en-US" sz="1400" dirty="0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6158366" y="2991554"/>
                <a:ext cx="750433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20</a:t>
                </a:r>
                <a:endParaRPr lang="ko-KR" altLang="en-US" sz="1400" dirty="0"/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2009425" y="3367816"/>
              <a:ext cx="4899374" cy="346217"/>
              <a:chOff x="2009425" y="3337767"/>
              <a:chExt cx="4899374" cy="346217"/>
            </a:xfrm>
          </p:grpSpPr>
          <p:sp>
            <p:nvSpPr>
              <p:cNvPr id="210" name="직사각형 209"/>
              <p:cNvSpPr/>
              <p:nvPr/>
            </p:nvSpPr>
            <p:spPr>
              <a:xfrm>
                <a:off x="2009425" y="3337769"/>
                <a:ext cx="346215" cy="3462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B0F0"/>
                    </a:solidFill>
                  </a:rPr>
                  <a:t>3</a:t>
                </a:r>
                <a:endParaRPr lang="ko-KR" altLang="en-US" sz="14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2370668" y="3337768"/>
                <a:ext cx="1422492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/>
                  <a:t>매쿰해</a:t>
                </a:r>
                <a:endParaRPr lang="ko-KR" altLang="en-US" sz="1400" dirty="0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3793160" y="3337768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4191970" y="3337768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4594845" y="3337769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8</a:t>
                </a:r>
                <a:endParaRPr lang="ko-KR" altLang="en-US" sz="1400" dirty="0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4988089" y="3337769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5</a:t>
                </a:r>
                <a:endParaRPr lang="ko-KR" altLang="en-US" sz="1400" dirty="0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5386920" y="3337768"/>
                <a:ext cx="771445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4.5</a:t>
                </a:r>
                <a:endParaRPr lang="ko-KR" altLang="en-US" sz="1400" dirty="0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158366" y="3337767"/>
                <a:ext cx="750433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6</a:t>
                </a:r>
                <a:endParaRPr lang="ko-KR" altLang="en-US" sz="1400" dirty="0"/>
              </a:p>
            </p:txBody>
          </p:sp>
        </p:grpSp>
        <p:grpSp>
          <p:nvGrpSpPr>
            <p:cNvPr id="218" name="그룹 217"/>
            <p:cNvGrpSpPr/>
            <p:nvPr/>
          </p:nvGrpSpPr>
          <p:grpSpPr>
            <a:xfrm>
              <a:off x="2009425" y="3729054"/>
              <a:ext cx="4899374" cy="346217"/>
              <a:chOff x="2009425" y="3672690"/>
              <a:chExt cx="4899374" cy="346217"/>
            </a:xfrm>
          </p:grpSpPr>
          <p:sp>
            <p:nvSpPr>
              <p:cNvPr id="219" name="직사각형 218"/>
              <p:cNvSpPr/>
              <p:nvPr/>
            </p:nvSpPr>
            <p:spPr>
              <a:xfrm>
                <a:off x="2009425" y="3672692"/>
                <a:ext cx="346215" cy="3462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B0F0"/>
                    </a:solidFill>
                  </a:rPr>
                  <a:t>4</a:t>
                </a:r>
                <a:endParaRPr lang="ko-KR" altLang="en-US" sz="14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370668" y="3672691"/>
                <a:ext cx="1422492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발   덕</a:t>
                </a: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3793160" y="3672691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4</a:t>
                </a:r>
                <a:endParaRPr lang="ko-KR" altLang="en-US" sz="1400" dirty="0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4191970" y="3672691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7</a:t>
                </a:r>
                <a:endParaRPr lang="ko-KR" altLang="en-US" sz="1400" dirty="0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4594845" y="3672692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4988089" y="3672692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7</a:t>
                </a:r>
                <a:endParaRPr lang="ko-KR" altLang="en-US" sz="1400" dirty="0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5386920" y="3672691"/>
                <a:ext cx="771445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5.25</a:t>
                </a:r>
                <a:endParaRPr lang="ko-KR" altLang="en-US" sz="1400" dirty="0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6158366" y="3672690"/>
                <a:ext cx="750433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-2</a:t>
                </a:r>
                <a:endParaRPr lang="ko-KR" altLang="en-US" sz="1400" dirty="0"/>
              </a:p>
            </p:txBody>
          </p:sp>
        </p:grpSp>
        <p:grpSp>
          <p:nvGrpSpPr>
            <p:cNvPr id="227" name="그룹 226"/>
            <p:cNvGrpSpPr/>
            <p:nvPr/>
          </p:nvGrpSpPr>
          <p:grpSpPr>
            <a:xfrm>
              <a:off x="2009425" y="4090292"/>
              <a:ext cx="4899374" cy="346217"/>
              <a:chOff x="2009425" y="4033838"/>
              <a:chExt cx="4899374" cy="346217"/>
            </a:xfrm>
          </p:grpSpPr>
          <p:sp>
            <p:nvSpPr>
              <p:cNvPr id="228" name="직사각형 227"/>
              <p:cNvSpPr/>
              <p:nvPr/>
            </p:nvSpPr>
            <p:spPr>
              <a:xfrm>
                <a:off x="2009425" y="4033840"/>
                <a:ext cx="346215" cy="3462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B0F0"/>
                    </a:solidFill>
                  </a:rPr>
                  <a:t>5</a:t>
                </a:r>
                <a:endParaRPr lang="ko-KR" altLang="en-US" sz="14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2370668" y="4033839"/>
                <a:ext cx="1422492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/>
                  <a:t>김태코</a:t>
                </a:r>
                <a:endParaRPr lang="ko-KR" altLang="en-US" sz="1400" dirty="0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793160" y="4033839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</a:t>
                </a:r>
                <a:endParaRPr lang="ko-KR" altLang="en-US" sz="1400" dirty="0"/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>
                <a:off x="4191970" y="4033839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</a:t>
                </a:r>
                <a:endParaRPr lang="ko-KR" altLang="en-US" sz="1400" dirty="0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594845" y="4033840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5</a:t>
                </a:r>
                <a:endParaRPr lang="ko-KR" altLang="en-US" sz="1400" dirty="0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4988089" y="4033840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8</a:t>
                </a:r>
                <a:endParaRPr lang="ko-KR" altLang="en-US" sz="1400" dirty="0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5386920" y="4033839"/>
                <a:ext cx="771445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6.5</a:t>
                </a:r>
                <a:endParaRPr lang="ko-KR" altLang="en-US" sz="1400" dirty="0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6158366" y="4033838"/>
                <a:ext cx="750433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-6</a:t>
                </a:r>
                <a:endParaRPr lang="ko-KR" altLang="en-US" sz="1400" dirty="0"/>
              </a:p>
            </p:txBody>
          </p:sp>
        </p:grpSp>
        <p:grpSp>
          <p:nvGrpSpPr>
            <p:cNvPr id="236" name="그룹 235"/>
            <p:cNvGrpSpPr/>
            <p:nvPr/>
          </p:nvGrpSpPr>
          <p:grpSpPr>
            <a:xfrm>
              <a:off x="2009425" y="4451532"/>
              <a:ext cx="4899374" cy="346217"/>
              <a:chOff x="2009425" y="4395087"/>
              <a:chExt cx="4899374" cy="346217"/>
            </a:xfrm>
          </p:grpSpPr>
          <p:sp>
            <p:nvSpPr>
              <p:cNvPr id="237" name="직사각형 236"/>
              <p:cNvSpPr/>
              <p:nvPr/>
            </p:nvSpPr>
            <p:spPr>
              <a:xfrm>
                <a:off x="2009425" y="4395089"/>
                <a:ext cx="346215" cy="3462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B0F0"/>
                    </a:solidFill>
                  </a:rPr>
                  <a:t>6</a:t>
                </a:r>
                <a:endParaRPr lang="ko-KR" altLang="en-US" sz="14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370668" y="4395088"/>
                <a:ext cx="1422492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/>
                  <a:t>매콤허다</a:t>
                </a:r>
                <a:endParaRPr lang="ko-KR" altLang="en-US" sz="1400" dirty="0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3793160" y="4395088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</a:t>
                </a:r>
                <a:endParaRPr lang="ko-KR" altLang="en-US" sz="1400" dirty="0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4191970" y="4395088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</a:t>
                </a:r>
                <a:endParaRPr lang="ko-KR" altLang="en-US" sz="1400" dirty="0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4594845" y="4395089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</a:t>
                </a:r>
                <a:endParaRPr lang="ko-KR" altLang="en-US" sz="1400" dirty="0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4988089" y="4395089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</a:t>
                </a:r>
                <a:endParaRPr lang="ko-KR" altLang="en-US" sz="1400" dirty="0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5386920" y="4395088"/>
                <a:ext cx="771445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</a:t>
                </a:r>
                <a:endParaRPr lang="ko-KR" altLang="en-US" sz="1400" dirty="0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6158366" y="4395087"/>
                <a:ext cx="750433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</a:t>
                </a:r>
                <a:endParaRPr lang="ko-KR" altLang="en-US" sz="1400" dirty="0"/>
              </a:p>
            </p:txBody>
          </p:sp>
        </p:grpSp>
        <p:grpSp>
          <p:nvGrpSpPr>
            <p:cNvPr id="245" name="그룹 244"/>
            <p:cNvGrpSpPr/>
            <p:nvPr/>
          </p:nvGrpSpPr>
          <p:grpSpPr>
            <a:xfrm>
              <a:off x="2364466" y="4861727"/>
              <a:ext cx="4539617" cy="703714"/>
              <a:chOff x="2364466" y="4861727"/>
              <a:chExt cx="4539617" cy="703714"/>
            </a:xfrm>
          </p:grpSpPr>
          <p:sp>
            <p:nvSpPr>
              <p:cNvPr id="246" name="직사각형 245"/>
              <p:cNvSpPr/>
              <p:nvPr/>
            </p:nvSpPr>
            <p:spPr>
              <a:xfrm>
                <a:off x="6505183" y="5219223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463636" y="4861728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862446" y="4861728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4254032" y="4861729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4647276" y="4861729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4</a:t>
                </a:r>
                <a:endParaRPr lang="ko-KR" altLang="en-US" sz="1400" dirty="0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5044428" y="4861727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5</a:t>
                </a:r>
                <a:endParaRPr lang="ko-KR" altLang="en-US" sz="1400" dirty="0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5443238" y="4861727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6</a:t>
                </a:r>
                <a:endParaRPr lang="ko-KR" altLang="en-US" sz="1400" dirty="0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5846113" y="4861728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7</a:t>
                </a:r>
                <a:endParaRPr lang="ko-KR" altLang="en-US" sz="1400" dirty="0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6239357" y="4861728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8</a:t>
                </a:r>
                <a:endParaRPr lang="ko-KR" altLang="en-US" sz="1400" dirty="0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3463636" y="5219225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10</a:t>
                </a:r>
                <a:endParaRPr lang="ko-KR" altLang="en-US" sz="1400" dirty="0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3862446" y="5219225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6</a:t>
                </a:r>
                <a:endParaRPr lang="ko-KR" altLang="en-US" sz="1400" dirty="0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254032" y="5219226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4</a:t>
                </a:r>
                <a:endParaRPr lang="ko-KR" altLang="en-US" sz="1400" dirty="0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647276" y="5219226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5044428" y="5219224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0</a:t>
                </a:r>
                <a:endParaRPr lang="ko-KR" altLang="en-US" sz="1400" dirty="0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443238" y="5219224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-2</a:t>
                </a:r>
                <a:endParaRPr lang="ko-KR" altLang="en-US" sz="1400" dirty="0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846113" y="5219225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-4</a:t>
                </a:r>
                <a:endParaRPr lang="ko-KR" altLang="en-US" sz="1400" dirty="0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6239357" y="5219225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-6</a:t>
                </a:r>
                <a:endParaRPr lang="ko-KR" altLang="en-US" sz="1400" dirty="0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2517424" y="4861727"/>
                <a:ext cx="94796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순위</a:t>
                </a: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2517424" y="5219224"/>
                <a:ext cx="94796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스코어</a:t>
                </a: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6505183" y="4861735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2370668" y="4861727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2364466" y="5219223"/>
                <a:ext cx="398900" cy="346215"/>
              </a:xfrm>
              <a:prstGeom prst="rect">
                <a:avLst/>
              </a:prstGeom>
              <a:solidFill>
                <a:srgbClr val="AC00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</p:grpSp>
      <p:sp>
        <p:nvSpPr>
          <p:cNvPr id="270" name="TextBox 269"/>
          <p:cNvSpPr txBox="1"/>
          <p:nvPr/>
        </p:nvSpPr>
        <p:spPr>
          <a:xfrm>
            <a:off x="4305338" y="280430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Premier League</a:t>
            </a:r>
            <a:endParaRPr lang="ko-KR" altLang="en-US" sz="2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6950131" y="-18122"/>
            <a:ext cx="2478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RANKING</a:t>
            </a:r>
            <a:endParaRPr lang="ko-KR" altLang="en-US" sz="4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5032575" y="-22561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1st Season</a:t>
            </a:r>
            <a:endParaRPr lang="ko-KR" altLang="en-US" sz="2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8176429" y="689764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* 2018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</a:rPr>
              <a:t>년 </a:t>
            </a: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</a:rPr>
              <a:t>월 </a:t>
            </a: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11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</a:rPr>
              <a:t>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1BD674-C6C3-4C18-8418-63129E94F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4" y="3716856"/>
            <a:ext cx="1629260" cy="10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2370668" y="2216363"/>
            <a:ext cx="1422492" cy="346215"/>
          </a:xfrm>
          <a:prstGeom prst="rect">
            <a:avLst/>
          </a:prstGeom>
          <a:solidFill>
            <a:srgbClr val="AC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라운드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3793160" y="2216363"/>
            <a:ext cx="398900" cy="346215"/>
          </a:xfrm>
          <a:prstGeom prst="rect">
            <a:avLst/>
          </a:prstGeom>
          <a:solidFill>
            <a:srgbClr val="AC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7" name="직사각형 66"/>
          <p:cNvSpPr/>
          <p:nvPr/>
        </p:nvSpPr>
        <p:spPr>
          <a:xfrm>
            <a:off x="4191970" y="2216363"/>
            <a:ext cx="398900" cy="346215"/>
          </a:xfrm>
          <a:prstGeom prst="rect">
            <a:avLst/>
          </a:prstGeom>
          <a:solidFill>
            <a:srgbClr val="AC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68" name="직사각형 67"/>
          <p:cNvSpPr/>
          <p:nvPr/>
        </p:nvSpPr>
        <p:spPr>
          <a:xfrm>
            <a:off x="4594845" y="2216364"/>
            <a:ext cx="398900" cy="346215"/>
          </a:xfrm>
          <a:prstGeom prst="rect">
            <a:avLst/>
          </a:prstGeom>
          <a:solidFill>
            <a:srgbClr val="AC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69" name="직사각형 68"/>
          <p:cNvSpPr/>
          <p:nvPr/>
        </p:nvSpPr>
        <p:spPr>
          <a:xfrm>
            <a:off x="4988089" y="2216364"/>
            <a:ext cx="398900" cy="346215"/>
          </a:xfrm>
          <a:prstGeom prst="rect">
            <a:avLst/>
          </a:prstGeom>
          <a:solidFill>
            <a:srgbClr val="AC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70" name="직사각형 69"/>
          <p:cNvSpPr/>
          <p:nvPr/>
        </p:nvSpPr>
        <p:spPr>
          <a:xfrm>
            <a:off x="5386920" y="2216364"/>
            <a:ext cx="771445" cy="346215"/>
          </a:xfrm>
          <a:prstGeom prst="rect">
            <a:avLst/>
          </a:prstGeom>
          <a:solidFill>
            <a:srgbClr val="AC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평균 순위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158366" y="2216363"/>
            <a:ext cx="750433" cy="346215"/>
          </a:xfrm>
          <a:prstGeom prst="rect">
            <a:avLst/>
          </a:prstGeom>
          <a:solidFill>
            <a:srgbClr val="AC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합산 점수</a:t>
            </a:r>
          </a:p>
        </p:txBody>
      </p:sp>
      <p:grpSp>
        <p:nvGrpSpPr>
          <p:cNvPr id="2053" name="그룹 2052"/>
          <p:cNvGrpSpPr/>
          <p:nvPr/>
        </p:nvGrpSpPr>
        <p:grpSpPr>
          <a:xfrm>
            <a:off x="2009425" y="2645340"/>
            <a:ext cx="4899374" cy="346217"/>
            <a:chOff x="2009425" y="2645340"/>
            <a:chExt cx="4899374" cy="346217"/>
          </a:xfrm>
        </p:grpSpPr>
        <p:sp>
          <p:nvSpPr>
            <p:cNvPr id="9" name="직사각형 8"/>
            <p:cNvSpPr/>
            <p:nvPr/>
          </p:nvSpPr>
          <p:spPr>
            <a:xfrm>
              <a:off x="2009425" y="2645342"/>
              <a:ext cx="346215" cy="346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0B0F0"/>
                  </a:solidFill>
                </a:rPr>
                <a:t>1</a:t>
              </a:r>
              <a:endParaRPr lang="ko-KR" altLang="en-US" sz="1400" dirty="0">
                <a:solidFill>
                  <a:srgbClr val="00B0F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370668" y="2645341"/>
              <a:ext cx="1422492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/>
                <a:t>부폰</a:t>
              </a: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93160" y="2645341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6</a:t>
              </a:r>
              <a:endParaRPr lang="ko-KR" altLang="en-US" sz="14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191970" y="2645341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94845" y="2645342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88089" y="2645342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5386920" y="2645341"/>
              <a:ext cx="771445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2.75</a:t>
              </a:r>
              <a:endParaRPr lang="ko-KR" altLang="en-US" sz="14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158366" y="2645340"/>
              <a:ext cx="750433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24</a:t>
              </a:r>
              <a:endParaRPr lang="ko-KR" altLang="en-US" sz="1400" dirty="0"/>
            </a:p>
          </p:txBody>
        </p:sp>
      </p:grpSp>
      <p:grpSp>
        <p:nvGrpSpPr>
          <p:cNvPr id="2052" name="그룹 2051"/>
          <p:cNvGrpSpPr/>
          <p:nvPr/>
        </p:nvGrpSpPr>
        <p:grpSpPr>
          <a:xfrm>
            <a:off x="2009425" y="3006578"/>
            <a:ext cx="4899374" cy="346217"/>
            <a:chOff x="2009425" y="2991554"/>
            <a:chExt cx="4899374" cy="346217"/>
          </a:xfrm>
        </p:grpSpPr>
        <p:sp>
          <p:nvSpPr>
            <p:cNvPr id="92" name="직사각형 91"/>
            <p:cNvSpPr/>
            <p:nvPr/>
          </p:nvSpPr>
          <p:spPr>
            <a:xfrm>
              <a:off x="2009425" y="2991556"/>
              <a:ext cx="346215" cy="346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0B0F0"/>
                  </a:solidFill>
                </a:rPr>
                <a:t>2</a:t>
              </a:r>
              <a:endParaRPr lang="ko-KR" altLang="en-US" sz="1400" dirty="0">
                <a:solidFill>
                  <a:srgbClr val="00B0F0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370668" y="2991555"/>
              <a:ext cx="1422492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/>
                <a:t>교대역</a:t>
              </a:r>
              <a:endParaRPr lang="ko-KR" altLang="en-US" sz="1400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793160" y="2991555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5</a:t>
              </a:r>
              <a:endParaRPr lang="ko-KR" altLang="en-US" sz="1400" dirty="0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191970" y="2991555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594845" y="2991556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988089" y="2991556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386920" y="2991555"/>
              <a:ext cx="771445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2.75</a:t>
              </a:r>
              <a:endParaRPr lang="ko-KR" altLang="en-US" sz="1400" dirty="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158366" y="2991554"/>
              <a:ext cx="750433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20</a:t>
              </a:r>
              <a:endParaRPr lang="ko-KR" altLang="en-US" sz="1400" dirty="0"/>
            </a:p>
          </p:txBody>
        </p:sp>
      </p:grpSp>
      <p:grpSp>
        <p:nvGrpSpPr>
          <p:cNvPr id="2051" name="그룹 2050"/>
          <p:cNvGrpSpPr/>
          <p:nvPr/>
        </p:nvGrpSpPr>
        <p:grpSpPr>
          <a:xfrm>
            <a:off x="2009425" y="3367816"/>
            <a:ext cx="4899374" cy="346217"/>
            <a:chOff x="2009425" y="3337767"/>
            <a:chExt cx="4899374" cy="346217"/>
          </a:xfrm>
        </p:grpSpPr>
        <p:sp>
          <p:nvSpPr>
            <p:cNvPr id="100" name="직사각형 99"/>
            <p:cNvSpPr/>
            <p:nvPr/>
          </p:nvSpPr>
          <p:spPr>
            <a:xfrm>
              <a:off x="2009425" y="3337769"/>
              <a:ext cx="346215" cy="346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0B0F0"/>
                  </a:solidFill>
                </a:rPr>
                <a:t>3</a:t>
              </a:r>
              <a:endParaRPr lang="ko-KR" altLang="en-US" sz="1400" dirty="0">
                <a:solidFill>
                  <a:srgbClr val="00B0F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2370668" y="3337768"/>
              <a:ext cx="1422492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/>
                <a:t>매쿰해</a:t>
              </a:r>
              <a:endParaRPr lang="ko-KR" altLang="en-US" sz="1400" dirty="0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793160" y="3337768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5</a:t>
              </a:r>
              <a:endParaRPr lang="ko-KR" altLang="en-US" sz="1400" dirty="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191970" y="3337768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594845" y="3337769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988089" y="3337769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386920" y="3337768"/>
              <a:ext cx="771445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2.75</a:t>
              </a:r>
              <a:endParaRPr lang="ko-KR" altLang="en-US" sz="1400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6158366" y="3337767"/>
              <a:ext cx="750433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20</a:t>
              </a:r>
              <a:endParaRPr lang="ko-KR" altLang="en-US" sz="1400" dirty="0"/>
            </a:p>
          </p:txBody>
        </p:sp>
      </p:grpSp>
      <p:grpSp>
        <p:nvGrpSpPr>
          <p:cNvPr id="2049" name="그룹 2048"/>
          <p:cNvGrpSpPr/>
          <p:nvPr/>
        </p:nvGrpSpPr>
        <p:grpSpPr>
          <a:xfrm>
            <a:off x="2009425" y="3729054"/>
            <a:ext cx="4899374" cy="346217"/>
            <a:chOff x="2009425" y="3672690"/>
            <a:chExt cx="4899374" cy="346217"/>
          </a:xfrm>
        </p:grpSpPr>
        <p:sp>
          <p:nvSpPr>
            <p:cNvPr id="108" name="직사각형 107"/>
            <p:cNvSpPr/>
            <p:nvPr/>
          </p:nvSpPr>
          <p:spPr>
            <a:xfrm>
              <a:off x="2009425" y="3672692"/>
              <a:ext cx="346215" cy="346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0B0F0"/>
                  </a:solidFill>
                </a:rPr>
                <a:t>4</a:t>
              </a:r>
              <a:endParaRPr lang="ko-KR" altLang="en-US" sz="1400" dirty="0">
                <a:solidFill>
                  <a:srgbClr val="00B0F0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370668" y="3672691"/>
              <a:ext cx="1422492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/>
                <a:t>발덕</a:t>
              </a:r>
              <a:endParaRPr lang="ko-KR" altLang="en-US" sz="14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793160" y="3672691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5</a:t>
              </a:r>
              <a:endParaRPr lang="ko-KR" altLang="en-US" sz="1400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191970" y="3672691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594845" y="3672692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988089" y="3672692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386920" y="3672691"/>
              <a:ext cx="771445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2.75</a:t>
              </a:r>
              <a:endParaRPr lang="ko-KR" altLang="en-US" sz="1400" dirty="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6158366" y="3672690"/>
              <a:ext cx="750433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20</a:t>
              </a:r>
              <a:endParaRPr lang="ko-KR" altLang="en-US" sz="1400" dirty="0"/>
            </a:p>
          </p:txBody>
        </p:sp>
      </p:grpSp>
      <p:grpSp>
        <p:nvGrpSpPr>
          <p:cNvPr id="2048" name="그룹 2047"/>
          <p:cNvGrpSpPr/>
          <p:nvPr/>
        </p:nvGrpSpPr>
        <p:grpSpPr>
          <a:xfrm>
            <a:off x="2009425" y="4090292"/>
            <a:ext cx="4899374" cy="346217"/>
            <a:chOff x="2009425" y="4033838"/>
            <a:chExt cx="4899374" cy="346217"/>
          </a:xfrm>
        </p:grpSpPr>
        <p:sp>
          <p:nvSpPr>
            <p:cNvPr id="116" name="직사각형 115"/>
            <p:cNvSpPr/>
            <p:nvPr/>
          </p:nvSpPr>
          <p:spPr>
            <a:xfrm>
              <a:off x="2009425" y="4033840"/>
              <a:ext cx="346215" cy="346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0B0F0"/>
                  </a:solidFill>
                </a:rPr>
                <a:t>5</a:t>
              </a:r>
              <a:endParaRPr lang="ko-KR" altLang="en-US" sz="1400" dirty="0">
                <a:solidFill>
                  <a:srgbClr val="00B0F0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370668" y="4033839"/>
              <a:ext cx="1422492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/>
                <a:t>김태코</a:t>
              </a:r>
              <a:endParaRPr lang="ko-KR" altLang="en-US" sz="1400" dirty="0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793160" y="4033839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5</a:t>
              </a:r>
              <a:endParaRPr lang="ko-KR" altLang="en-US" sz="1400" dirty="0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191970" y="4033839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594845" y="4033840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988089" y="4033840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386920" y="4033839"/>
              <a:ext cx="771445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2.75</a:t>
              </a:r>
              <a:endParaRPr lang="ko-KR" altLang="en-US" sz="14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158366" y="4033838"/>
              <a:ext cx="750433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20</a:t>
              </a:r>
              <a:endParaRPr lang="ko-KR" altLang="en-US" sz="1400" dirty="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009425" y="4451532"/>
            <a:ext cx="4899374" cy="346217"/>
            <a:chOff x="2009425" y="4395087"/>
            <a:chExt cx="4899374" cy="346217"/>
          </a:xfrm>
        </p:grpSpPr>
        <p:sp>
          <p:nvSpPr>
            <p:cNvPr id="124" name="직사각형 123"/>
            <p:cNvSpPr/>
            <p:nvPr/>
          </p:nvSpPr>
          <p:spPr>
            <a:xfrm>
              <a:off x="2009425" y="4395089"/>
              <a:ext cx="346215" cy="346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0B0F0"/>
                  </a:solidFill>
                </a:rPr>
                <a:t>6</a:t>
              </a:r>
              <a:endParaRPr lang="ko-KR" altLang="en-US" sz="1400" dirty="0">
                <a:solidFill>
                  <a:srgbClr val="00B0F0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2370668" y="4395088"/>
              <a:ext cx="1422492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/>
                <a:t>매콤허다</a:t>
              </a:r>
              <a:endParaRPr lang="ko-KR" altLang="en-US" sz="1400" dirty="0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3793160" y="4395088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5</a:t>
              </a:r>
              <a:endParaRPr lang="ko-KR" altLang="en-US" sz="1400" dirty="0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4191970" y="4395088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4594845" y="4395089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4988089" y="4395089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386920" y="4395088"/>
              <a:ext cx="771445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2.75</a:t>
              </a:r>
              <a:endParaRPr lang="ko-KR" altLang="en-US" sz="1400" dirty="0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158366" y="4395087"/>
              <a:ext cx="750433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20</a:t>
              </a:r>
              <a:endParaRPr lang="ko-KR" altLang="en-US" sz="1400" dirty="0"/>
            </a:p>
          </p:txBody>
        </p:sp>
      </p:grpSp>
      <p:grpSp>
        <p:nvGrpSpPr>
          <p:cNvPr id="2054" name="그룹 2053"/>
          <p:cNvGrpSpPr/>
          <p:nvPr/>
        </p:nvGrpSpPr>
        <p:grpSpPr>
          <a:xfrm>
            <a:off x="2364466" y="4861727"/>
            <a:ext cx="4539617" cy="703714"/>
            <a:chOff x="2364466" y="4861727"/>
            <a:chExt cx="4539617" cy="703714"/>
          </a:xfrm>
        </p:grpSpPr>
        <p:sp>
          <p:nvSpPr>
            <p:cNvPr id="149" name="직사각형 148"/>
            <p:cNvSpPr/>
            <p:nvPr/>
          </p:nvSpPr>
          <p:spPr>
            <a:xfrm>
              <a:off x="6505183" y="5219223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463636" y="4861728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862446" y="4861728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254032" y="4861729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647276" y="4861729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400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044428" y="4861727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5</a:t>
              </a:r>
              <a:endParaRPr lang="ko-KR" altLang="en-US" sz="1400" dirty="0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443238" y="4861727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6</a:t>
              </a:r>
              <a:endParaRPr lang="ko-KR" altLang="en-US" sz="1400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846113" y="4861728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7</a:t>
              </a:r>
              <a:endParaRPr lang="ko-KR" altLang="en-US" sz="1400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239357" y="4861728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8</a:t>
              </a:r>
              <a:endParaRPr lang="ko-KR" altLang="en-US" sz="1400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463636" y="5219225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10</a:t>
              </a:r>
              <a:endParaRPr lang="ko-KR" altLang="en-US" sz="14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862446" y="5219225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6</a:t>
              </a:r>
              <a:endParaRPr lang="ko-KR" altLang="en-US" sz="14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4254032" y="5219226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4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647276" y="5219226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044428" y="5219224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0</a:t>
              </a:r>
              <a:endParaRPr lang="ko-KR" altLang="en-US" sz="1400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5443238" y="5219224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-2</a:t>
              </a:r>
              <a:endParaRPr lang="ko-KR" altLang="en-US" sz="1400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5846113" y="5219225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-4</a:t>
              </a:r>
              <a:endParaRPr lang="ko-KR" altLang="en-US" sz="1400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6239357" y="5219225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-6</a:t>
              </a:r>
              <a:endParaRPr lang="ko-KR" altLang="en-US" sz="1400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517424" y="4861727"/>
              <a:ext cx="94796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순위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517424" y="5219224"/>
              <a:ext cx="94796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스코어</a:t>
              </a: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6505183" y="4861735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2370668" y="4861727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2364466" y="5219223"/>
              <a:ext cx="398900" cy="346215"/>
            </a:xfrm>
            <a:prstGeom prst="rect">
              <a:avLst/>
            </a:prstGeom>
            <a:solidFill>
              <a:srgbClr val="AC0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07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97">
            <a:extLst>
              <a:ext uri="{FF2B5EF4-FFF2-40B4-BE49-F238E27FC236}">
                <a16:creationId xmlns:a16="http://schemas.microsoft.com/office/drawing/2014/main" id="{4711AEE8-0D95-445D-81B3-DC021E90B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" r="4894"/>
          <a:stretch/>
        </p:blipFill>
        <p:spPr>
          <a:xfrm>
            <a:off x="2417185" y="156410"/>
            <a:ext cx="6997525" cy="67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4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5" t="12075" r="140" b="32707"/>
          <a:stretch/>
        </p:blipFill>
        <p:spPr>
          <a:xfrm>
            <a:off x="29029" y="-1"/>
            <a:ext cx="11705096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8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9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ì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-1718809"/>
            <a:ext cx="7915275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3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172</Words>
  <Application>Microsoft Office PowerPoint</Application>
  <PresentationFormat>와이드스크린</PresentationFormat>
  <Paragraphs>150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SSL-D</dc:creator>
  <cp:lastModifiedBy>SSL-D</cp:lastModifiedBy>
  <cp:revision>12</cp:revision>
  <dcterms:created xsi:type="dcterms:W3CDTF">2019-07-12T06:25:31Z</dcterms:created>
  <dcterms:modified xsi:type="dcterms:W3CDTF">2019-07-16T08:06:47Z</dcterms:modified>
</cp:coreProperties>
</file>